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4" r:id="rId2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" d="100"/>
          <a:sy n="20" d="100"/>
        </p:scale>
        <p:origin x="105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762" y="280949"/>
            <a:ext cx="13511068" cy="65625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200992" y="694219"/>
            <a:ext cx="12248485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B3E5A-5487-5E55-C5AE-08CC1B6A9D36}"/>
              </a:ext>
            </a:extLst>
          </p:cNvPr>
          <p:cNvSpPr txBox="1"/>
          <p:nvPr/>
        </p:nvSpPr>
        <p:spPr>
          <a:xfrm>
            <a:off x="18498498" y="8101984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C32BE-9318-0AB0-42C3-F61F2FD9F931}"/>
              </a:ext>
            </a:extLst>
          </p:cNvPr>
          <p:cNvSpPr txBox="1"/>
          <p:nvPr/>
        </p:nvSpPr>
        <p:spPr>
          <a:xfrm>
            <a:off x="16209949" y="11499640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9" name="Picture 14" descr="Whatsapp Icon PNGs for Free Download">
            <a:extLst>
              <a:ext uri="{FF2B5EF4-FFF2-40B4-BE49-F238E27FC236}">
                <a16:creationId xmlns:a16="http://schemas.microsoft.com/office/drawing/2014/main" id="{0C4A5E53-D06F-A935-40DC-4B1447F8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1002754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A244833-BCAF-2AA7-36D8-A2C8E0205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10025444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3A6DD2-D027-29C0-8CFD-8AD5636C6856}"/>
              </a:ext>
            </a:extLst>
          </p:cNvPr>
          <p:cNvSpPr txBox="1"/>
          <p:nvPr/>
        </p:nvSpPr>
        <p:spPr>
          <a:xfrm>
            <a:off x="15477830" y="13255151"/>
            <a:ext cx="16901976" cy="901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AI, Robotics, IoT, Coding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Projects &amp; Training</a:t>
            </a:r>
          </a:p>
          <a:p>
            <a:pPr algn="ctr"/>
            <a:endParaRPr lang="en-US" sz="16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Database, Firebase, Cyber Security, Automation Test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03137-A539-3B32-B7BA-587219FBD228}"/>
              </a:ext>
            </a:extLst>
          </p:cNvPr>
          <p:cNvSpPr txBox="1"/>
          <p:nvPr/>
        </p:nvSpPr>
        <p:spPr>
          <a:xfrm>
            <a:off x="17623141" y="6783535"/>
            <a:ext cx="14075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 &amp;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CF6944-F919-6208-F4E1-785B0E540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0" y="8583515"/>
            <a:ext cx="15472100" cy="20018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A9E79-D380-93B0-74FD-37B3A0EB33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8" y="14437402"/>
            <a:ext cx="14440106" cy="10555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F3357-E335-DFBA-5AC9-E27DF427F2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13710258"/>
            <a:ext cx="8315819" cy="118768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EACEE6-226D-50BB-5099-94EFA62A7E0B}"/>
              </a:ext>
            </a:extLst>
          </p:cNvPr>
          <p:cNvSpPr/>
          <p:nvPr/>
        </p:nvSpPr>
        <p:spPr>
          <a:xfrm>
            <a:off x="-38099" y="231892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0" y="28737483"/>
            <a:ext cx="382720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Globally experienced faculty, fun &amp; easy learning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Project-based, Job-Focused, Certification Help, Smart Classrooms, AC, CCTV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AD444D-6EC6-0331-9895-94D74574DC58}"/>
              </a:ext>
            </a:extLst>
          </p:cNvPr>
          <p:cNvSpPr/>
          <p:nvPr/>
        </p:nvSpPr>
        <p:spPr>
          <a:xfrm>
            <a:off x="696320" y="780871"/>
            <a:ext cx="394605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49CF65-4469-FE23-72F4-BDD20F25CDCF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19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F7B4DF5-766B-7E81-5AEF-ABF3033B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2" y="2279555"/>
            <a:ext cx="762821" cy="85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97212A-52BF-12E5-9A62-CDAB5E108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3141E31-913E-F1D6-EEA9-0330CE81C0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08" y="820529"/>
            <a:ext cx="2238413" cy="223841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D210E2D-076E-D4EC-6487-F070340FCD27}"/>
              </a:ext>
            </a:extLst>
          </p:cNvPr>
          <p:cNvSpPr/>
          <p:nvPr/>
        </p:nvSpPr>
        <p:spPr>
          <a:xfrm>
            <a:off x="696320" y="4283427"/>
            <a:ext cx="394605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002A13C-E81A-D7B2-FDC7-7746EA76FF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82" y="4309941"/>
            <a:ext cx="2238412" cy="2238412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1254051-859A-EBE6-7956-E996C5027FA6}"/>
              </a:ext>
            </a:extLst>
          </p:cNvPr>
          <p:cNvSpPr/>
          <p:nvPr/>
        </p:nvSpPr>
        <p:spPr>
          <a:xfrm>
            <a:off x="909900" y="4775927"/>
            <a:ext cx="901363" cy="88525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EF1DF6-527A-3703-85FB-F539F0E1B528}"/>
              </a:ext>
            </a:extLst>
          </p:cNvPr>
          <p:cNvSpPr/>
          <p:nvPr/>
        </p:nvSpPr>
        <p:spPr>
          <a:xfrm>
            <a:off x="696320" y="6066593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12825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1707</TotalTime>
  <Words>140</Words>
  <Application>Microsoft Office PowerPoint</Application>
  <PresentationFormat>Custom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181</cp:revision>
  <dcterms:created xsi:type="dcterms:W3CDTF">2023-07-28T06:55:57Z</dcterms:created>
  <dcterms:modified xsi:type="dcterms:W3CDTF">2023-08-16T02:54:22Z</dcterms:modified>
</cp:coreProperties>
</file>